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61" r:id="rId3"/>
    <p:sldId id="265" r:id="rId4"/>
    <p:sldId id="266" r:id="rId5"/>
    <p:sldId id="26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6F4FA0D-4F22-4B3D-9DB2-3FD6B6DAE948}">
          <p14:sldIdLst>
            <p14:sldId id="260"/>
            <p14:sldId id="261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E3477-DB58-44CE-99B2-252E88CE82EE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FC1BC-8B61-4D85-95B3-80C99B68C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59DB-2CED-4958-AA63-B1D16BEFA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4E2B0-5EA1-43E1-8EDC-665283A8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0D224-870B-4E5C-8ABE-4044FEB6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F1FB7-B384-4394-81A9-829DF6F6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D282F-06ED-4EBF-A072-79BD0E7E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690F-5F0A-45E1-8F1C-4DB13B2C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FF514-106B-4892-B38E-D3077DD83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8CC1E-A096-4604-B4A2-5E24E918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2B6B3-AE6C-4B87-8D7E-89BF33590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46D56-DBA5-441C-BF27-3799BC8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D7136-E3A5-4792-9A0D-AC51C429C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7B44A-AD54-4095-A62F-1506B0215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A093-959C-45A2-9457-428DC1FF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80754-807F-4113-8D50-3A71A3DD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68CA-3DB1-4F5C-BAE0-AE3555E0B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3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26C6-278E-4F95-A70A-74A0078A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232C-52C7-4A28-BCB0-CEFF562F6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38747-3BE8-4E0F-8E9E-BF51050C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58E8-695F-4D7A-BC66-BCC60E6B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BE07F-2CF3-49DA-9EC2-350B6320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4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C92B-3FC7-45B4-9A07-106BB192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C33C1-1FE3-4ADB-941F-2009CEE51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85AAC-CFB1-43C5-9560-8FE63F63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8A8F-D40C-481C-B60B-655DCCF7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89FB-3713-4D6B-ABD1-8ABE4C66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4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AEE5-8A1D-4B3E-8D67-D451EC13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E657-9605-4AE7-B394-64B6E0B0F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14176-EF09-4553-B0CA-E7DE85EA3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93572-4012-4D7E-A773-ED8BEBC6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6DA2F-D94A-41FF-8150-34B62A68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911C5-DB60-4544-B42F-3EDC492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B1DF-A3B0-4B81-BFE5-73569C8E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D5243-0B3D-488C-9655-2B23D6A2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C401E-81C1-4E5A-8C3A-609CCFA97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16B88-DCF9-4489-A9C3-B085F65EE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6D484-9D04-44E8-9F09-990978710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5C95FE-0B80-462B-B238-95234692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6F70F-1D33-4932-97FE-760F268C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FEC7A-2510-4D14-8820-064C496D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261B-4012-4027-9425-79B70FEB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245B0-F3F9-4857-AA05-AB9F79B2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F88C-BCFD-4C0F-AB9E-15BA1743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AC130-D091-4855-BE6B-DB25F9F8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6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80C3C-F43E-4117-9004-CC0F69A11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70088-13A8-478B-880C-B1DD9448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B0F60-AD62-4836-9BBF-AE37C845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0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0D01-9620-4C36-AB3B-C1C11F33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6617-350D-4A6E-A820-D9A5C4B4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D205D-F25C-4B2F-8A09-22BEB658F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D3E4B-422A-4CDF-9C2B-639CC073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F4BE5-B552-443E-9254-72AD4965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FE8A-5959-48F7-9C73-D7C5CDE1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9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CAAD-2C4B-4AFC-A960-A97CE698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17BC9-0580-4586-AB39-67BEFE2BA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D120C-91EC-44CE-9B6B-50BC34AC4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19169-AA02-4F41-B4B4-10030D64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194D1-75E3-4965-BA2A-089EAF51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B4673-DCC4-4578-B497-E5A33361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2CA32-54A0-4407-9FAC-4157B599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D2BEE-E091-448C-B6F1-076F8B242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60DD-948B-423D-838B-86FF4896A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CC23-154A-4C25-B460-DF15D00B7F5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2179C-2383-4FAC-90F6-80481C06A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28E0-40C9-4623-B268-1C1568CE5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7D259-B69B-4601-87FD-3F6D83EF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8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7BA1CB-0B27-44F7-AD55-BC641AA02FA3}"/>
              </a:ext>
            </a:extLst>
          </p:cNvPr>
          <p:cNvSpPr txBox="1"/>
          <p:nvPr/>
        </p:nvSpPr>
        <p:spPr>
          <a:xfrm>
            <a:off x="0" y="116745"/>
            <a:ext cx="12192000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4000" dirty="0"/>
              <a:t>HOTDOG.py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927FB-BFCA-4207-AA3C-6937D673D017}"/>
              </a:ext>
            </a:extLst>
          </p:cNvPr>
          <p:cNvSpPr txBox="1"/>
          <p:nvPr/>
        </p:nvSpPr>
        <p:spPr>
          <a:xfrm>
            <a:off x="0" y="6387313"/>
            <a:ext cx="12191999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i="1" dirty="0"/>
              <a:t>Playfully created by Vallie E Tracy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F5C62D-2789-481E-B7E1-F5C4C871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7" y="853678"/>
            <a:ext cx="7199313" cy="53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500C-B5F9-4465-B698-01DCDE8F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OBJECTIVES</a:t>
            </a:r>
            <a:br>
              <a:rPr lang="en-US" dirty="0"/>
            </a:br>
            <a:r>
              <a:rPr lang="en-US" sz="2400" dirty="0">
                <a:solidFill>
                  <a:srgbClr val="33CCCC"/>
                </a:solidFill>
              </a:rPr>
              <a:t>Coming up with an idea</a:t>
            </a:r>
            <a:br>
              <a:rPr lang="en-US" sz="2400" dirty="0">
                <a:solidFill>
                  <a:srgbClr val="33CCCC"/>
                </a:solidFill>
              </a:rPr>
            </a:br>
            <a:endParaRPr lang="en-US" sz="2400" dirty="0">
              <a:solidFill>
                <a:srgbClr val="33CC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B334C-CDFC-4F7A-AE9B-F4B36CD7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better handle on functions, especially multiple functions working together</a:t>
            </a:r>
          </a:p>
          <a:p>
            <a:r>
              <a:rPr lang="en-US" dirty="0"/>
              <a:t>Practice working with a variety of concepts:</a:t>
            </a:r>
          </a:p>
          <a:p>
            <a:pPr lvl="1"/>
            <a:r>
              <a:rPr lang="en-US" dirty="0"/>
              <a:t>data types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for loops</a:t>
            </a:r>
          </a:p>
          <a:p>
            <a:pPr lvl="1"/>
            <a:r>
              <a:rPr lang="en-US" dirty="0"/>
              <a:t>while loops</a:t>
            </a:r>
          </a:p>
          <a:p>
            <a:r>
              <a:rPr lang="en-US" dirty="0"/>
              <a:t>Have Fun, Be Creative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4A62FE-0CE5-4877-B54C-DCE53570816E}"/>
              </a:ext>
            </a:extLst>
          </p:cNvPr>
          <p:cNvCxnSpPr>
            <a:cxnSpLocks/>
          </p:cNvCxnSpPr>
          <p:nvPr/>
        </p:nvCxnSpPr>
        <p:spPr>
          <a:xfrm>
            <a:off x="966788" y="1604963"/>
            <a:ext cx="1091088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7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1D16-ED04-4E15-B3D6-25DCA612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90" y="365125"/>
            <a:ext cx="10672610" cy="1325563"/>
          </a:xfrm>
        </p:spPr>
        <p:txBody>
          <a:bodyPr anchor="ctr" anchorCtr="0">
            <a:normAutofit/>
          </a:bodyPr>
          <a:lstStyle/>
          <a:p>
            <a:r>
              <a:rPr lang="en-US" sz="4800" u="sng" dirty="0"/>
              <a:t>Minimum Viable Content: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D04908-7113-400E-A3A5-814ADE50B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0" y="2319339"/>
            <a:ext cx="4871885" cy="298211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4F2D8-220F-4B48-B261-DE0A5140C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910263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1.) Introductory Conversation function </a:t>
            </a:r>
          </a:p>
          <a:p>
            <a:pPr marL="0" indent="0">
              <a:buNone/>
            </a:pPr>
            <a:r>
              <a:rPr lang="en-US" sz="2400" dirty="0"/>
              <a:t>	-strings</a:t>
            </a:r>
          </a:p>
          <a:p>
            <a:pPr marL="0" indent="0">
              <a:buNone/>
            </a:pPr>
            <a:r>
              <a:rPr lang="en-US" sz="2400" dirty="0"/>
              <a:t>2.) Driving Directions function</a:t>
            </a:r>
          </a:p>
          <a:p>
            <a:pPr marL="0" indent="0">
              <a:buNone/>
            </a:pPr>
            <a:r>
              <a:rPr lang="en-US" sz="2400" dirty="0"/>
              <a:t>	-numbers </a:t>
            </a:r>
          </a:p>
          <a:p>
            <a:pPr marL="0" indent="0">
              <a:buNone/>
            </a:pPr>
            <a:r>
              <a:rPr lang="en-US" sz="2400" dirty="0"/>
              <a:t>3.) Grocery Shopping function</a:t>
            </a:r>
          </a:p>
          <a:p>
            <a:pPr marL="0" indent="0">
              <a:buNone/>
            </a:pPr>
            <a:r>
              <a:rPr lang="en-US" sz="2400" dirty="0"/>
              <a:t>	-dictionary</a:t>
            </a:r>
          </a:p>
        </p:txBody>
      </p:sp>
    </p:spTree>
    <p:extLst>
      <p:ext uri="{BB962C8B-B14F-4D97-AF65-F5344CB8AC3E}">
        <p14:creationId xmlns:p14="http://schemas.microsoft.com/office/powerpoint/2010/main" val="420853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E147-1D29-4734-A615-20AD6A87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made me think about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C4486C-C12C-4BC1-AC72-A5366F8F4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86" y="1358645"/>
            <a:ext cx="2857500" cy="21050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43F52E-084A-4C25-B83C-3146A98A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48" y="3637841"/>
            <a:ext cx="8798052" cy="30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6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9325-FC24-49FA-AC5F-582F5F93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D67DE-6600-47DA-83D9-40000BA3B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28138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87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OBJECTIVES Coming up with an idea </vt:lpstr>
      <vt:lpstr>Minimum Viable Content:</vt:lpstr>
      <vt:lpstr>What it made me think about</vt:lpstr>
      <vt:lpstr>DEMO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Vallie Tracy</dc:creator>
  <cp:lastModifiedBy>Vallie Tracy</cp:lastModifiedBy>
  <cp:revision>19</cp:revision>
  <dcterms:created xsi:type="dcterms:W3CDTF">2020-12-06T11:42:46Z</dcterms:created>
  <dcterms:modified xsi:type="dcterms:W3CDTF">2020-12-09T20:22:30Z</dcterms:modified>
</cp:coreProperties>
</file>